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Helvetica World Bold" panose="020B0604020202020204" charset="-128"/>
      <p:regular r:id="rId20"/>
    </p:embeddedFont>
    <p:embeddedFont>
      <p:font typeface="Noto Serif Display Italics" panose="020B0604020202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nam11.safelinks.protection.outlook.com/?url=https%3A%2F%2Fyoutu.be%2F87obGt6Fpjk&amp;data=05%7C02%7CElizabeth.Roark%40solano.edu%7Ce367c251ab7f4a25600608deb06e771c%7Cdc5d168e14e544b199aeb7984aa29306%7C0%7C0%7C639142185651277184%7CUnknown%7CTWFpbGZsb3d8eyJFbXB0eU1hcGkiOnRydWUsIlYiOiIwLjAuMDAwMCIsIlAiOiJXaW4zMiIsIkFOIjoiTWFpbCIsIldUIjoyfQ%3D%3D%7C0%7C%7C%7C&amp;sdata=KKathh%2BxTV%2B3PVD%2F5Wdcu%2BW3mckHuu0ntx0nzw9n0Ts%3D&amp;reserved=0" TargetMode="External"/><Relationship Id="rId3" Type="http://schemas.openxmlformats.org/officeDocument/2006/relationships/hyperlink" Target="https://www.youtube.com/watch?v=sLMDksHJKRw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1361678"/>
            <a:ext cx="18288000" cy="6948896"/>
          </a:xfrm>
          <a:custGeom>
            <a:avLst/>
            <a:gdLst/>
            <a:ahLst/>
            <a:cxnLst/>
            <a:rect l="l" t="t" r="r" b="b"/>
            <a:pathLst>
              <a:path w="18288000" h="6948896">
                <a:moveTo>
                  <a:pt x="0" y="0"/>
                </a:moveTo>
                <a:lnTo>
                  <a:pt x="18288000" y="0"/>
                </a:lnTo>
                <a:lnTo>
                  <a:pt x="18288000" y="6948896"/>
                </a:lnTo>
                <a:lnTo>
                  <a:pt x="0" y="6948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20895" b="-120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-720817" y="2955530"/>
            <a:ext cx="19729634" cy="2705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95"/>
              </a:lnSpc>
              <a:spcBef>
                <a:spcPct val="0"/>
              </a:spcBef>
            </a:pPr>
            <a:r>
              <a:rPr lang="en-US" sz="15853" i="1" spc="-1521">
                <a:solidFill>
                  <a:srgbClr val="FFFFFF"/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5" name="Freeform 5"/>
          <p:cNvSpPr/>
          <p:nvPr/>
        </p:nvSpPr>
        <p:spPr>
          <a:xfrm>
            <a:off x="-98989" y="853314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8" y="0"/>
                </a:lnTo>
                <a:lnTo>
                  <a:pt x="18485978" y="1016728"/>
                </a:lnTo>
                <a:lnTo>
                  <a:pt x="0" y="101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824065" y="392470"/>
            <a:ext cx="4021139" cy="2601913"/>
          </a:xfrm>
          <a:custGeom>
            <a:avLst/>
            <a:gdLst/>
            <a:ahLst/>
            <a:cxnLst/>
            <a:rect l="l" t="t" r="r" b="b"/>
            <a:pathLst>
              <a:path w="4021139" h="2601913">
                <a:moveTo>
                  <a:pt x="0" y="0"/>
                </a:moveTo>
                <a:lnTo>
                  <a:pt x="4021139" y="0"/>
                </a:lnTo>
                <a:lnTo>
                  <a:pt x="4021139" y="2601913"/>
                </a:lnTo>
                <a:lnTo>
                  <a:pt x="0" y="26019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98989" y="7802210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8" y="0"/>
                </a:lnTo>
                <a:lnTo>
                  <a:pt x="18485978" y="1016728"/>
                </a:lnTo>
                <a:lnTo>
                  <a:pt x="0" y="101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414168" y="5922866"/>
            <a:ext cx="8840934" cy="93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6"/>
              </a:lnSpc>
              <a:spcBef>
                <a:spcPct val="0"/>
              </a:spcBef>
            </a:pPr>
            <a:r>
              <a:rPr lang="en-US" sz="5012" b="1" spc="156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14168" y="7181379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6948896"/>
          </a:xfrm>
          <a:custGeom>
            <a:avLst/>
            <a:gdLst/>
            <a:ahLst/>
            <a:cxnLst/>
            <a:rect l="l" t="t" r="r" b="b"/>
            <a:pathLst>
              <a:path w="18288000" h="6948896">
                <a:moveTo>
                  <a:pt x="0" y="0"/>
                </a:moveTo>
                <a:lnTo>
                  <a:pt x="18288000" y="0"/>
                </a:lnTo>
                <a:lnTo>
                  <a:pt x="18288000" y="6948896"/>
                </a:lnTo>
                <a:lnTo>
                  <a:pt x="0" y="6948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20895" b="-120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73316" y="390718"/>
            <a:ext cx="4021139" cy="2601913"/>
          </a:xfrm>
          <a:custGeom>
            <a:avLst/>
            <a:gdLst/>
            <a:ahLst/>
            <a:cxnLst/>
            <a:rect l="l" t="t" r="r" b="b"/>
            <a:pathLst>
              <a:path w="4021139" h="2601913">
                <a:moveTo>
                  <a:pt x="0" y="0"/>
                </a:moveTo>
                <a:lnTo>
                  <a:pt x="4021138" y="0"/>
                </a:lnTo>
                <a:lnTo>
                  <a:pt x="4021138" y="2601914"/>
                </a:lnTo>
                <a:lnTo>
                  <a:pt x="0" y="260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92710" y="6435087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7" y="0"/>
                </a:lnTo>
                <a:lnTo>
                  <a:pt x="18485977" y="1016729"/>
                </a:lnTo>
                <a:lnTo>
                  <a:pt x="0" y="1016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264384" y="8812627"/>
            <a:ext cx="9759231" cy="1344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8"/>
              </a:lnSpc>
              <a:spcBef>
                <a:spcPct val="0"/>
              </a:spcBef>
            </a:pPr>
            <a:r>
              <a:rPr lang="en-US" sz="7841" i="1" spc="-752">
                <a:solidFill>
                  <a:srgbClr val="FFFFFF"/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25339" y="8415378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14168" y="8031510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73316" y="3680205"/>
            <a:ext cx="4317362" cy="475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2"/>
              </a:lnSpc>
              <a:spcBef>
                <a:spcPct val="0"/>
              </a:spcBef>
            </a:pPr>
            <a:r>
              <a:rPr lang="en-US" sz="26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INTRODUCING YOUR MC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63283" y="3964937"/>
            <a:ext cx="11361434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MATT BORCHERT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-5444"/>
            <a:ext cx="18288000" cy="6948896"/>
          </a:xfrm>
          <a:custGeom>
            <a:avLst/>
            <a:gdLst/>
            <a:ahLst/>
            <a:cxnLst/>
            <a:rect l="l" t="t" r="r" b="b"/>
            <a:pathLst>
              <a:path w="18288000" h="6948896">
                <a:moveTo>
                  <a:pt x="0" y="0"/>
                </a:moveTo>
                <a:lnTo>
                  <a:pt x="18288000" y="0"/>
                </a:lnTo>
                <a:lnTo>
                  <a:pt x="18288000" y="6948896"/>
                </a:lnTo>
                <a:lnTo>
                  <a:pt x="0" y="6948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20895" b="-120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73316" y="390718"/>
            <a:ext cx="4021139" cy="2601913"/>
          </a:xfrm>
          <a:custGeom>
            <a:avLst/>
            <a:gdLst/>
            <a:ahLst/>
            <a:cxnLst/>
            <a:rect l="l" t="t" r="r" b="b"/>
            <a:pathLst>
              <a:path w="4021139" h="2601913">
                <a:moveTo>
                  <a:pt x="0" y="0"/>
                </a:moveTo>
                <a:lnTo>
                  <a:pt x="4021138" y="0"/>
                </a:lnTo>
                <a:lnTo>
                  <a:pt x="4021138" y="2601914"/>
                </a:lnTo>
                <a:lnTo>
                  <a:pt x="0" y="260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361541" y="-442597"/>
            <a:ext cx="4926459" cy="7391493"/>
          </a:xfrm>
          <a:custGeom>
            <a:avLst/>
            <a:gdLst/>
            <a:ahLst/>
            <a:cxnLst/>
            <a:rect l="l" t="t" r="r" b="b"/>
            <a:pathLst>
              <a:path w="4926459" h="7391493">
                <a:moveTo>
                  <a:pt x="0" y="0"/>
                </a:moveTo>
                <a:lnTo>
                  <a:pt x="4926459" y="0"/>
                </a:lnTo>
                <a:lnTo>
                  <a:pt x="4926459" y="7391493"/>
                </a:lnTo>
                <a:lnTo>
                  <a:pt x="0" y="73914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92710" y="6435087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7" y="0"/>
                </a:lnTo>
                <a:lnTo>
                  <a:pt x="18485977" y="1016729"/>
                </a:lnTo>
                <a:lnTo>
                  <a:pt x="0" y="1016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264384" y="8812627"/>
            <a:ext cx="9759231" cy="1344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8"/>
              </a:lnSpc>
              <a:spcBef>
                <a:spcPct val="0"/>
              </a:spcBef>
            </a:pPr>
            <a:r>
              <a:rPr lang="en-US" sz="7841" i="1" spc="-752">
                <a:solidFill>
                  <a:srgbClr val="FFFFFF"/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5339" y="8415378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14168" y="8031510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0758" y="5086350"/>
            <a:ext cx="4317362" cy="475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2"/>
              </a:lnSpc>
              <a:spcBef>
                <a:spcPct val="0"/>
              </a:spcBef>
            </a:pPr>
            <a:r>
              <a:rPr lang="en-US" sz="26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HILLARY STEINMAN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4381" y="3452038"/>
            <a:ext cx="20505964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LAND ACKNOWLEDGEMENT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-5444"/>
            <a:ext cx="18288000" cy="6948896"/>
          </a:xfrm>
          <a:custGeom>
            <a:avLst/>
            <a:gdLst/>
            <a:ahLst/>
            <a:cxnLst/>
            <a:rect l="l" t="t" r="r" b="b"/>
            <a:pathLst>
              <a:path w="18288000" h="6948896">
                <a:moveTo>
                  <a:pt x="0" y="0"/>
                </a:moveTo>
                <a:lnTo>
                  <a:pt x="18288000" y="0"/>
                </a:lnTo>
                <a:lnTo>
                  <a:pt x="18288000" y="6948896"/>
                </a:lnTo>
                <a:lnTo>
                  <a:pt x="0" y="6948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20895" b="-120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73316" y="390718"/>
            <a:ext cx="4021139" cy="2601913"/>
          </a:xfrm>
          <a:custGeom>
            <a:avLst/>
            <a:gdLst/>
            <a:ahLst/>
            <a:cxnLst/>
            <a:rect l="l" t="t" r="r" b="b"/>
            <a:pathLst>
              <a:path w="4021139" h="2601913">
                <a:moveTo>
                  <a:pt x="0" y="0"/>
                </a:moveTo>
                <a:lnTo>
                  <a:pt x="4021138" y="0"/>
                </a:lnTo>
                <a:lnTo>
                  <a:pt x="4021138" y="2601914"/>
                </a:lnTo>
                <a:lnTo>
                  <a:pt x="0" y="260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92710" y="6435087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7" y="0"/>
                </a:lnTo>
                <a:lnTo>
                  <a:pt x="18485977" y="1016729"/>
                </a:lnTo>
                <a:lnTo>
                  <a:pt x="0" y="1016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264384" y="8812627"/>
            <a:ext cx="9759231" cy="1344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8"/>
              </a:lnSpc>
              <a:spcBef>
                <a:spcPct val="0"/>
              </a:spcBef>
            </a:pPr>
            <a:r>
              <a:rPr lang="en-US" sz="7841" i="1" spc="-752">
                <a:solidFill>
                  <a:srgbClr val="FFFFFF"/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25339" y="8415378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14168" y="8031510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04213" y="4955421"/>
            <a:ext cx="5083186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KAREN YODER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05592" y="3010414"/>
            <a:ext cx="20505964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ATHLETIC DIRECTOR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9235" y="1785272"/>
            <a:ext cx="5083186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WELCOME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hlinkClick r:id="rId3" tooltip="https://www.youtube.com/watch?v=sLMDksHJKRw"/>
          </p:cNvPr>
          <p:cNvSpPr/>
          <p:nvPr/>
        </p:nvSpPr>
        <p:spPr>
          <a:xfrm>
            <a:off x="-795" y="4014"/>
            <a:ext cx="18288000" cy="7776992"/>
          </a:xfrm>
          <a:custGeom>
            <a:avLst/>
            <a:gdLst/>
            <a:ahLst/>
            <a:cxnLst/>
            <a:rect l="l" t="t" r="r" b="b"/>
            <a:pathLst>
              <a:path w="18288000" h="7776992">
                <a:moveTo>
                  <a:pt x="0" y="0"/>
                </a:moveTo>
                <a:lnTo>
                  <a:pt x="18288000" y="0"/>
                </a:lnTo>
                <a:lnTo>
                  <a:pt x="18288000" y="7776992"/>
                </a:lnTo>
                <a:lnTo>
                  <a:pt x="0" y="7776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 t="-112025" b="-933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371592" y="3143591"/>
            <a:ext cx="5673806" cy="3507203"/>
          </a:xfrm>
          <a:custGeom>
            <a:avLst/>
            <a:gdLst/>
            <a:ahLst/>
            <a:cxnLst/>
            <a:rect l="l" t="t" r="r" b="b"/>
            <a:pathLst>
              <a:path w="5673806" h="3507203">
                <a:moveTo>
                  <a:pt x="0" y="0"/>
                </a:moveTo>
                <a:lnTo>
                  <a:pt x="5673807" y="0"/>
                </a:lnTo>
                <a:lnTo>
                  <a:pt x="5673807" y="3507203"/>
                </a:lnTo>
                <a:lnTo>
                  <a:pt x="0" y="35072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 t="-26636" b="-351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97183" y="7268628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8" y="0"/>
                </a:lnTo>
                <a:lnTo>
                  <a:pt x="18485978" y="1016729"/>
                </a:lnTo>
                <a:lnTo>
                  <a:pt x="0" y="1016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864540" y="7941530"/>
            <a:ext cx="3424255" cy="2215694"/>
          </a:xfrm>
          <a:custGeom>
            <a:avLst/>
            <a:gdLst/>
            <a:ahLst/>
            <a:cxnLst/>
            <a:rect l="l" t="t" r="r" b="b"/>
            <a:pathLst>
              <a:path w="3424255" h="2215694">
                <a:moveTo>
                  <a:pt x="0" y="0"/>
                </a:moveTo>
                <a:lnTo>
                  <a:pt x="3424255" y="0"/>
                </a:lnTo>
                <a:lnTo>
                  <a:pt x="3424255" y="2215695"/>
                </a:lnTo>
                <a:lnTo>
                  <a:pt x="0" y="22156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hlinkClick r:id="rId8"/>
          </p:cNvPr>
          <p:cNvSpPr/>
          <p:nvPr/>
        </p:nvSpPr>
        <p:spPr>
          <a:xfrm>
            <a:off x="380253" y="3143591"/>
            <a:ext cx="5673806" cy="3507203"/>
          </a:xfrm>
          <a:custGeom>
            <a:avLst/>
            <a:gdLst/>
            <a:ahLst/>
            <a:cxnLst/>
            <a:rect l="l" t="t" r="r" b="b"/>
            <a:pathLst>
              <a:path w="5673806" h="3507203">
                <a:moveTo>
                  <a:pt x="0" y="0"/>
                </a:moveTo>
                <a:lnTo>
                  <a:pt x="5673807" y="0"/>
                </a:lnTo>
                <a:lnTo>
                  <a:pt x="5673807" y="3507203"/>
                </a:lnTo>
                <a:lnTo>
                  <a:pt x="0" y="35072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 t="-26636" b="-351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264384" y="8812627"/>
            <a:ext cx="9759231" cy="1344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8"/>
              </a:lnSpc>
              <a:spcBef>
                <a:spcPct val="0"/>
              </a:spcBef>
            </a:pPr>
            <a:r>
              <a:rPr lang="en-US" sz="7841" i="1" spc="-752">
                <a:solidFill>
                  <a:srgbClr val="FFFFFF"/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5339" y="8415378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14168" y="8031510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33051" y="1737134"/>
            <a:ext cx="5927872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ALISON AUBERT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01742"/>
            <a:ext cx="20505964" cy="144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ASSISTANT ATHLETIC DIRECTOR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80064" y="4017956"/>
            <a:ext cx="5927872" cy="1695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2"/>
              </a:lnSpc>
              <a:spcBef>
                <a:spcPct val="0"/>
              </a:spcBef>
            </a:pPr>
            <a:r>
              <a:rPr lang="en-US" sz="45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COMMISSIONER’S CUP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362931" y="3159500"/>
            <a:ext cx="5673806" cy="3507203"/>
          </a:xfrm>
          <a:custGeom>
            <a:avLst/>
            <a:gdLst/>
            <a:ahLst/>
            <a:cxnLst/>
            <a:rect l="l" t="t" r="r" b="b"/>
            <a:pathLst>
              <a:path w="5673806" h="3507203">
                <a:moveTo>
                  <a:pt x="0" y="0"/>
                </a:moveTo>
                <a:lnTo>
                  <a:pt x="5673807" y="0"/>
                </a:lnTo>
                <a:lnTo>
                  <a:pt x="5673807" y="3507203"/>
                </a:lnTo>
                <a:lnTo>
                  <a:pt x="0" y="35072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 t="-26636" b="-351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53221" y="4002047"/>
            <a:ext cx="5927872" cy="1695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2"/>
              </a:lnSpc>
            </a:pPr>
            <a:r>
              <a:rPr lang="en-US" sz="45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BRANDING</a:t>
            </a:r>
          </a:p>
          <a:p>
            <a:pPr algn="ctr">
              <a:lnSpc>
                <a:spcPts val="6322"/>
              </a:lnSpc>
              <a:spcBef>
                <a:spcPct val="0"/>
              </a:spcBef>
            </a:pPr>
            <a:r>
              <a:rPr lang="en-US" sz="45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PROJECT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35899" y="4305709"/>
            <a:ext cx="5927872" cy="83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2"/>
              </a:lnSpc>
              <a:spcBef>
                <a:spcPct val="0"/>
              </a:spcBef>
            </a:pPr>
            <a:r>
              <a:rPr lang="en-US" sz="45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AD TEAM AWARD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6DE30C-C0FC-8B1F-1C29-5265B6AC000F}"/>
              </a:ext>
            </a:extLst>
          </p:cNvPr>
          <p:cNvSpPr txBox="1"/>
          <p:nvPr/>
        </p:nvSpPr>
        <p:spPr>
          <a:xfrm>
            <a:off x="2819400" y="5679855"/>
            <a:ext cx="10861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66246" y="130820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5" y="0"/>
                </a:lnTo>
                <a:lnTo>
                  <a:pt x="19137025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973" y="2546759"/>
            <a:ext cx="18040054" cy="671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2"/>
              </a:lnSpc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KYLE BIBLE - BASEBALL (2008-2009)</a:t>
            </a:r>
          </a:p>
          <a:p>
            <a:pPr algn="ctr">
              <a:lnSpc>
                <a:spcPts val="7022"/>
              </a:lnSpc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KATIE KNOPP - SOCCER (2006-2008)</a:t>
            </a:r>
          </a:p>
          <a:p>
            <a:pPr algn="ctr">
              <a:lnSpc>
                <a:spcPts val="7022"/>
              </a:lnSpc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JENNIFER MCCRUM - SOFTBALL (2010-2011)</a:t>
            </a:r>
          </a:p>
          <a:p>
            <a:pPr algn="ctr">
              <a:lnSpc>
                <a:spcPts val="7022"/>
              </a:lnSpc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LAURA LAWSON - WOMEN’S BASKETBALL (2013-2015)</a:t>
            </a:r>
          </a:p>
          <a:p>
            <a:pPr algn="ctr">
              <a:lnSpc>
                <a:spcPts val="7022"/>
              </a:lnSpc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LAINEY BROWN - VOLLEYBALL (2011-2013)</a:t>
            </a:r>
          </a:p>
          <a:p>
            <a:pPr algn="ctr">
              <a:lnSpc>
                <a:spcPts val="7022"/>
              </a:lnSpc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ARIEL CLAY - WOMEN’S BASKETBALL (2012-2014)</a:t>
            </a:r>
          </a:p>
          <a:p>
            <a:pPr algn="ctr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ERIK VISSER - ATHLETIC DIRECTOR (2014-2025)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72" b="-208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2326168"/>
            <a:ext cx="8131533" cy="2097083"/>
          </a:xfrm>
          <a:custGeom>
            <a:avLst/>
            <a:gdLst/>
            <a:ahLst/>
            <a:cxnLst/>
            <a:rect l="l" t="t" r="r" b="b"/>
            <a:pathLst>
              <a:path w="8131533" h="2097083">
                <a:moveTo>
                  <a:pt x="0" y="0"/>
                </a:moveTo>
                <a:lnTo>
                  <a:pt x="8131533" y="0"/>
                </a:lnTo>
                <a:lnTo>
                  <a:pt x="8131533" y="2097083"/>
                </a:lnTo>
                <a:lnTo>
                  <a:pt x="0" y="2097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340060" r="-142745" b="-893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177509"/>
            <a:ext cx="19902447" cy="1749071"/>
          </a:xfrm>
          <a:custGeom>
            <a:avLst/>
            <a:gdLst/>
            <a:ahLst/>
            <a:cxnLst/>
            <a:rect l="l" t="t" r="r" b="b"/>
            <a:pathLst>
              <a:path w="19902447" h="1749071">
                <a:moveTo>
                  <a:pt x="0" y="0"/>
                </a:moveTo>
                <a:lnTo>
                  <a:pt x="19902447" y="0"/>
                </a:lnTo>
                <a:lnTo>
                  <a:pt x="19902447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</a:blip>
            <a:stretch>
              <a:fillRect t="-388617" b="-6492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1704" y="1963025"/>
            <a:ext cx="7939829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KYLE BIBLE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1704" y="3282443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BASEBALL (2008-2009)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4512" y="177509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4" y="0"/>
                </a:lnTo>
                <a:lnTo>
                  <a:pt x="19137024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8548045" y="1926580"/>
            <a:ext cx="8248192" cy="10109491"/>
            <a:chOff x="0" y="0"/>
            <a:chExt cx="1589119" cy="1947722"/>
          </a:xfrm>
        </p:grpSpPr>
        <p:sp>
          <p:nvSpPr>
            <p:cNvPr id="8" name="Freeform 8"/>
            <p:cNvSpPr/>
            <p:nvPr/>
          </p:nvSpPr>
          <p:spPr>
            <a:xfrm flipH="1" flipV="1">
              <a:off x="0" y="0"/>
              <a:ext cx="1589119" cy="1947722"/>
            </a:xfrm>
            <a:custGeom>
              <a:avLst/>
              <a:gdLst/>
              <a:ahLst/>
              <a:cxnLst/>
              <a:rect l="l" t="t" r="r" b="b"/>
              <a:pathLst>
                <a:path w="1589119" h="1947722">
                  <a:moveTo>
                    <a:pt x="1589119" y="1947722"/>
                  </a:moveTo>
                  <a:lnTo>
                    <a:pt x="0" y="1947722"/>
                  </a:lnTo>
                  <a:lnTo>
                    <a:pt x="0" y="0"/>
                  </a:lnTo>
                  <a:lnTo>
                    <a:pt x="1589119" y="0"/>
                  </a:lnTo>
                  <a:close/>
                </a:path>
              </a:pathLst>
            </a:custGeom>
            <a:blipFill>
              <a:blip r:embed="rId4"/>
              <a:stretch>
                <a:fillRect l="-8936" t="-11278" r="-9060" b="-2350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-796010" y="3078022"/>
            <a:ext cx="10328462" cy="2359230"/>
          </a:xfrm>
          <a:custGeom>
            <a:avLst/>
            <a:gdLst/>
            <a:ahLst/>
            <a:cxnLst/>
            <a:rect l="l" t="t" r="r" b="b"/>
            <a:pathLst>
              <a:path w="10328462" h="2359230">
                <a:moveTo>
                  <a:pt x="0" y="0"/>
                </a:moveTo>
                <a:lnTo>
                  <a:pt x="10328462" y="0"/>
                </a:lnTo>
                <a:lnTo>
                  <a:pt x="10328462" y="2359230"/>
                </a:lnTo>
                <a:lnTo>
                  <a:pt x="0" y="23592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325540" r="-85284" b="-307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4242" y="2779603"/>
            <a:ext cx="10920564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KATIE KNOPP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7043" y="4099020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SOCCER (2006-2008)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79" b="-108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177509"/>
            <a:ext cx="19902447" cy="1749071"/>
          </a:xfrm>
          <a:custGeom>
            <a:avLst/>
            <a:gdLst/>
            <a:ahLst/>
            <a:cxnLst/>
            <a:rect l="l" t="t" r="r" b="b"/>
            <a:pathLst>
              <a:path w="19902447" h="1749071">
                <a:moveTo>
                  <a:pt x="0" y="0"/>
                </a:moveTo>
                <a:lnTo>
                  <a:pt x="19902447" y="0"/>
                </a:lnTo>
                <a:lnTo>
                  <a:pt x="19902447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t="-388617" b="-6492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7" name="Freeform 7"/>
          <p:cNvSpPr/>
          <p:nvPr/>
        </p:nvSpPr>
        <p:spPr>
          <a:xfrm>
            <a:off x="-424512" y="6624343"/>
            <a:ext cx="13393024" cy="2095803"/>
          </a:xfrm>
          <a:custGeom>
            <a:avLst/>
            <a:gdLst/>
            <a:ahLst/>
            <a:cxnLst/>
            <a:rect l="l" t="t" r="r" b="b"/>
            <a:pathLst>
              <a:path w="13393024" h="2095803">
                <a:moveTo>
                  <a:pt x="0" y="0"/>
                </a:moveTo>
                <a:lnTo>
                  <a:pt x="13393024" y="0"/>
                </a:lnTo>
                <a:lnTo>
                  <a:pt x="13393024" y="2095803"/>
                </a:lnTo>
                <a:lnTo>
                  <a:pt x="0" y="20958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t="-349983" r="-42888" b="-636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8296" y="6242600"/>
            <a:ext cx="12860216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JENNIFER MCCRUM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46913" y="7562017"/>
            <a:ext cx="7504310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SOFTBALL (2010-2011)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807223" y="6026631"/>
            <a:ext cx="12720466" cy="2166379"/>
          </a:xfrm>
          <a:custGeom>
            <a:avLst/>
            <a:gdLst/>
            <a:ahLst/>
            <a:cxnLst/>
            <a:rect l="l" t="t" r="r" b="b"/>
            <a:pathLst>
              <a:path w="12720466" h="2166379">
                <a:moveTo>
                  <a:pt x="0" y="0"/>
                </a:moveTo>
                <a:lnTo>
                  <a:pt x="12720466" y="0"/>
                </a:lnTo>
                <a:lnTo>
                  <a:pt x="12720466" y="2166378"/>
                </a:lnTo>
                <a:lnTo>
                  <a:pt x="0" y="2166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354520" r="-50442" b="-423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223" y="8537929"/>
            <a:ext cx="19902447" cy="1749071"/>
          </a:xfrm>
          <a:custGeom>
            <a:avLst/>
            <a:gdLst/>
            <a:ahLst/>
            <a:cxnLst/>
            <a:rect l="l" t="t" r="r" b="b"/>
            <a:pathLst>
              <a:path w="19902447" h="1749071">
                <a:moveTo>
                  <a:pt x="0" y="0"/>
                </a:moveTo>
                <a:lnTo>
                  <a:pt x="19902446" y="0"/>
                </a:lnTo>
                <a:lnTo>
                  <a:pt x="19902446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</a:blip>
            <a:stretch>
              <a:fillRect t="-388617" b="-6492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12837" y="823451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23945" y="9182100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23533" y="8798232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694" y="5685628"/>
            <a:ext cx="10644633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LAURA LAWSON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5933" y="7005045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WOMEN’S BASKETBALL (2013-2015)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4512" y="177509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4" y="0"/>
                </a:lnTo>
                <a:lnTo>
                  <a:pt x="19137024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92914" y="1926580"/>
            <a:ext cx="7923076" cy="8360420"/>
            <a:chOff x="0" y="0"/>
            <a:chExt cx="1526481" cy="16107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6481" cy="1610741"/>
            </a:xfrm>
            <a:custGeom>
              <a:avLst/>
              <a:gdLst/>
              <a:ahLst/>
              <a:cxnLst/>
              <a:rect l="l" t="t" r="r" b="b"/>
              <a:pathLst>
                <a:path w="1526481" h="1610741">
                  <a:moveTo>
                    <a:pt x="0" y="0"/>
                  </a:moveTo>
                  <a:lnTo>
                    <a:pt x="1526481" y="0"/>
                  </a:lnTo>
                  <a:lnTo>
                    <a:pt x="1526481" y="1610741"/>
                  </a:lnTo>
                  <a:lnTo>
                    <a:pt x="0" y="1610741"/>
                  </a:lnTo>
                  <a:close/>
                </a:path>
              </a:pathLst>
            </a:custGeom>
            <a:blipFill>
              <a:blip r:embed="rId4"/>
              <a:stretch>
                <a:fillRect t="-12012" b="-1653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577517"/>
            <a:ext cx="10214851" cy="2310214"/>
          </a:xfrm>
          <a:custGeom>
            <a:avLst/>
            <a:gdLst/>
            <a:ahLst/>
            <a:cxnLst/>
            <a:rect l="l" t="t" r="r" b="b"/>
            <a:pathLst>
              <a:path w="10214851" h="2310214">
                <a:moveTo>
                  <a:pt x="0" y="0"/>
                </a:moveTo>
                <a:lnTo>
                  <a:pt x="10214851" y="0"/>
                </a:lnTo>
                <a:lnTo>
                  <a:pt x="10214851" y="2310214"/>
                </a:lnTo>
                <a:lnTo>
                  <a:pt x="0" y="2310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332447" r="-87345" b="-3350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296" y="4265289"/>
            <a:ext cx="12860216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LAINEY BROWN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584707"/>
            <a:ext cx="856421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VOLLEYBALL (2011-2013)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4512" y="177509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4" y="0"/>
                </a:lnTo>
                <a:lnTo>
                  <a:pt x="19137024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33377" y="1926580"/>
            <a:ext cx="4058916" cy="8360420"/>
          </a:xfrm>
          <a:custGeom>
            <a:avLst/>
            <a:gdLst/>
            <a:ahLst/>
            <a:cxnLst/>
            <a:rect l="l" t="t" r="r" b="b"/>
            <a:pathLst>
              <a:path w="4058916" h="8360420">
                <a:moveTo>
                  <a:pt x="0" y="0"/>
                </a:moveTo>
                <a:lnTo>
                  <a:pt x="4058917" y="0"/>
                </a:lnTo>
                <a:lnTo>
                  <a:pt x="4058917" y="8360420"/>
                </a:lnTo>
                <a:lnTo>
                  <a:pt x="0" y="8360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737" r="-57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8" name="Freeform 8"/>
          <p:cNvSpPr/>
          <p:nvPr/>
        </p:nvSpPr>
        <p:spPr>
          <a:xfrm>
            <a:off x="6477220" y="4769380"/>
            <a:ext cx="12627766" cy="2415821"/>
          </a:xfrm>
          <a:custGeom>
            <a:avLst/>
            <a:gdLst/>
            <a:ahLst/>
            <a:cxnLst/>
            <a:rect l="l" t="t" r="r" b="b"/>
            <a:pathLst>
              <a:path w="12627766" h="2415821">
                <a:moveTo>
                  <a:pt x="0" y="0"/>
                </a:moveTo>
                <a:lnTo>
                  <a:pt x="12627767" y="0"/>
                </a:lnTo>
                <a:lnTo>
                  <a:pt x="12627767" y="2415821"/>
                </a:lnTo>
                <a:lnTo>
                  <a:pt x="0" y="24158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51547" t="-290315" b="-552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8351645" y="4578880"/>
            <a:ext cx="8324659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ARIEL CLAY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18720" y="5898298"/>
            <a:ext cx="11783310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WOMEN’S BASKETBALL (2012-2014)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419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177509"/>
            <a:ext cx="19902447" cy="1749071"/>
          </a:xfrm>
          <a:custGeom>
            <a:avLst/>
            <a:gdLst/>
            <a:ahLst/>
            <a:cxnLst/>
            <a:rect l="l" t="t" r="r" b="b"/>
            <a:pathLst>
              <a:path w="19902447" h="1749071">
                <a:moveTo>
                  <a:pt x="0" y="0"/>
                </a:moveTo>
                <a:lnTo>
                  <a:pt x="19902447" y="0"/>
                </a:lnTo>
                <a:lnTo>
                  <a:pt x="19902447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t="-388617" b="-6492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99084" y="861913"/>
            <a:ext cx="8840934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7304883"/>
            <a:ext cx="11281776" cy="2402945"/>
          </a:xfrm>
          <a:custGeom>
            <a:avLst/>
            <a:gdLst/>
            <a:ahLst/>
            <a:cxnLst/>
            <a:rect l="l" t="t" r="r" b="b"/>
            <a:pathLst>
              <a:path w="11281776" h="2402945">
                <a:moveTo>
                  <a:pt x="0" y="0"/>
                </a:moveTo>
                <a:lnTo>
                  <a:pt x="11281776" y="0"/>
                </a:lnTo>
                <a:lnTo>
                  <a:pt x="11281776" y="2402945"/>
                </a:lnTo>
                <a:lnTo>
                  <a:pt x="0" y="24029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t="-278421" r="-69627" b="-695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318092" y="7114383"/>
            <a:ext cx="12860216" cy="184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ERIK VISSER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2425" y="8401581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ATHLETIC DIRECTOR (2014-2025)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4512" y="177509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4" y="0"/>
                </a:lnTo>
                <a:lnTo>
                  <a:pt x="19137024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1926580"/>
            <a:ext cx="10875343" cy="8360420"/>
          </a:xfrm>
          <a:custGeom>
            <a:avLst/>
            <a:gdLst/>
            <a:ahLst/>
            <a:cxnLst/>
            <a:rect l="l" t="t" r="r" b="b"/>
            <a:pathLst>
              <a:path w="10875343" h="8360420">
                <a:moveTo>
                  <a:pt x="0" y="0"/>
                </a:moveTo>
                <a:lnTo>
                  <a:pt x="10875343" y="0"/>
                </a:lnTo>
                <a:lnTo>
                  <a:pt x="10875343" y="8360420"/>
                </a:lnTo>
                <a:lnTo>
                  <a:pt x="0" y="8360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331514" y="2841633"/>
            <a:ext cx="15969174" cy="4854453"/>
          </a:xfrm>
          <a:custGeom>
            <a:avLst/>
            <a:gdLst/>
            <a:ahLst/>
            <a:cxnLst/>
            <a:rect l="l" t="t" r="r" b="b"/>
            <a:pathLst>
              <a:path w="15969174" h="4854453">
                <a:moveTo>
                  <a:pt x="0" y="0"/>
                </a:moveTo>
                <a:lnTo>
                  <a:pt x="15969174" y="0"/>
                </a:lnTo>
                <a:lnTo>
                  <a:pt x="15969174" y="4854454"/>
                </a:lnTo>
                <a:lnTo>
                  <a:pt x="0" y="48544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55580" t="-235236" r="-255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1554" y="861913"/>
            <a:ext cx="11948168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TEAM SPECIAL RECOGNITION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64943" y="2679708"/>
            <a:ext cx="6852302" cy="5050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60"/>
              </a:lnSpc>
              <a:spcBef>
                <a:spcPct val="0"/>
              </a:spcBef>
            </a:pPr>
            <a:r>
              <a:rPr lang="en-US" sz="89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WOMEN’S SOCCER TEAM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37883" y="6588291"/>
            <a:ext cx="1795317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2009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4512" y="177509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4" y="0"/>
                </a:lnTo>
                <a:lnTo>
                  <a:pt x="19137024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1554" y="861913"/>
            <a:ext cx="11948168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TEAM SPECIAL RECOGNITION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13533" y="2052166"/>
            <a:ext cx="18079164" cy="1640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60"/>
              </a:lnSpc>
              <a:spcBef>
                <a:spcPct val="0"/>
              </a:spcBef>
            </a:pPr>
            <a:r>
              <a:rPr lang="en-US" sz="89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WOMEN’S SOCCER TEAM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218550" y="3419758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2009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3533" y="4245450"/>
            <a:ext cx="10427211" cy="133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 b="1" u="sng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Overall Record</a:t>
            </a: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</a:p>
          <a:p>
            <a:pPr algn="just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19 - 3 - 2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3533" y="6383730"/>
            <a:ext cx="15407076" cy="268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u="sng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Rankings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#1 in Northern California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#2 in the State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#9 in the Nation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60789" y="4245450"/>
            <a:ext cx="10427211" cy="5387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u="sng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Player Achievements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 All American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4 All-Regions 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 All-State Players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 Nor-Cals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 2nd Team All-Conference Players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6 1st Team All-Conference Players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10 players moved on to the next level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13554549" y="2330602"/>
            <a:ext cx="6138148" cy="6490345"/>
          </a:xfrm>
          <a:custGeom>
            <a:avLst/>
            <a:gdLst/>
            <a:ahLst/>
            <a:cxnLst/>
            <a:rect l="l" t="t" r="r" b="b"/>
            <a:pathLst>
              <a:path w="6138148" h="6490345">
                <a:moveTo>
                  <a:pt x="6138147" y="0"/>
                </a:moveTo>
                <a:lnTo>
                  <a:pt x="0" y="0"/>
                </a:lnTo>
                <a:lnTo>
                  <a:pt x="0" y="6490346"/>
                </a:lnTo>
                <a:lnTo>
                  <a:pt x="6138147" y="6490346"/>
                </a:lnTo>
                <a:lnTo>
                  <a:pt x="6138147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 l="-48951" r="-1446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5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732729" y="5288510"/>
            <a:ext cx="17992029" cy="1950487"/>
          </a:xfrm>
          <a:custGeom>
            <a:avLst/>
            <a:gdLst/>
            <a:ahLst/>
            <a:cxnLst/>
            <a:rect l="l" t="t" r="r" b="b"/>
            <a:pathLst>
              <a:path w="17992029" h="1950487">
                <a:moveTo>
                  <a:pt x="0" y="0"/>
                </a:moveTo>
                <a:lnTo>
                  <a:pt x="17992029" y="0"/>
                </a:lnTo>
                <a:lnTo>
                  <a:pt x="17992029" y="1950487"/>
                </a:lnTo>
                <a:lnTo>
                  <a:pt x="0" y="1950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393760" r="-6363" b="-581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223" y="8537929"/>
            <a:ext cx="19902447" cy="1749071"/>
          </a:xfrm>
          <a:custGeom>
            <a:avLst/>
            <a:gdLst/>
            <a:ahLst/>
            <a:cxnLst/>
            <a:rect l="l" t="t" r="r" b="b"/>
            <a:pathLst>
              <a:path w="19902447" h="1749071">
                <a:moveTo>
                  <a:pt x="0" y="0"/>
                </a:moveTo>
                <a:lnTo>
                  <a:pt x="19902446" y="0"/>
                </a:lnTo>
                <a:lnTo>
                  <a:pt x="19902446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</a:blip>
            <a:stretch>
              <a:fillRect t="-388617" b="-6492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84064" y="827216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41554" y="9182100"/>
            <a:ext cx="11948168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TEAM SPECIAL RECOGNITION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15316" y="8798232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418" y="4981575"/>
            <a:ext cx="18079164" cy="1640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60"/>
              </a:lnSpc>
              <a:spcBef>
                <a:spcPct val="0"/>
              </a:spcBef>
            </a:pPr>
            <a:r>
              <a:rPr lang="en-US" sz="89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WOMEN’S BASKETBALL TEAM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512650" y="6158979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2013 - 2014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4512" y="177509"/>
            <a:ext cx="19137025" cy="1749071"/>
          </a:xfrm>
          <a:custGeom>
            <a:avLst/>
            <a:gdLst/>
            <a:ahLst/>
            <a:cxnLst/>
            <a:rect l="l" t="t" r="r" b="b"/>
            <a:pathLst>
              <a:path w="19137025" h="1749071">
                <a:moveTo>
                  <a:pt x="0" y="0"/>
                </a:moveTo>
                <a:lnTo>
                  <a:pt x="19137024" y="0"/>
                </a:lnTo>
                <a:lnTo>
                  <a:pt x="19137024" y="1749071"/>
                </a:lnTo>
                <a:lnTo>
                  <a:pt x="0" y="174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439104" b="-76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3554549" y="2330602"/>
            <a:ext cx="6138148" cy="6490345"/>
          </a:xfrm>
          <a:custGeom>
            <a:avLst/>
            <a:gdLst/>
            <a:ahLst/>
            <a:cxnLst/>
            <a:rect l="l" t="t" r="r" b="b"/>
            <a:pathLst>
              <a:path w="6138148" h="6490345">
                <a:moveTo>
                  <a:pt x="6138147" y="0"/>
                </a:moveTo>
                <a:lnTo>
                  <a:pt x="0" y="0"/>
                </a:lnTo>
                <a:lnTo>
                  <a:pt x="0" y="6490346"/>
                </a:lnTo>
                <a:lnTo>
                  <a:pt x="6138147" y="6490346"/>
                </a:lnTo>
                <a:lnTo>
                  <a:pt x="6138147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 l="-48951" r="-144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12425" y="-88255"/>
            <a:ext cx="17263150" cy="201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21"/>
              </a:lnSpc>
              <a:spcBef>
                <a:spcPct val="0"/>
              </a:spcBef>
            </a:pPr>
            <a:r>
              <a:rPr lang="en-US" sz="11800" i="1" spc="-1132">
                <a:solidFill>
                  <a:srgbClr val="FFFFFF">
                    <a:alpha val="9804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41554" y="861913"/>
            <a:ext cx="11948168" cy="7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6"/>
              </a:lnSpc>
              <a:spcBef>
                <a:spcPct val="0"/>
              </a:spcBef>
            </a:pPr>
            <a:r>
              <a:rPr lang="en-US" sz="4012" b="1" spc="125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TEAM SPECIAL RECOGNITION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27578" y="478045"/>
            <a:ext cx="8840934" cy="46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2" b="1" spc="78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2425" y="1659991"/>
            <a:ext cx="18079164" cy="1640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60"/>
              </a:lnSpc>
              <a:spcBef>
                <a:spcPct val="0"/>
              </a:spcBef>
            </a:pPr>
            <a:r>
              <a:rPr lang="en-US" sz="89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WOMEN’S BASKETBALL TEAM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86709" y="2848770"/>
            <a:ext cx="18040054" cy="93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2"/>
              </a:lnSpc>
              <a:spcBef>
                <a:spcPct val="0"/>
              </a:spcBef>
            </a:pPr>
            <a:r>
              <a:rPr lang="en-US" sz="501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2013 - 2014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56057" y="3437349"/>
            <a:ext cx="15407076" cy="730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u="sng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Team Rankings/Achievements 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#7 seed in State Playoffs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Made the Regional Semi-Finals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4th highest scoring team in the state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3rd in state for made field goals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2nd in state for steals per game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All-time program record of 80.1 ppg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All-time program record of most conference wins (16)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All-time program record of longest winning streak (18)</a:t>
            </a:r>
          </a:p>
          <a:p>
            <a:pPr algn="l">
              <a:lnSpc>
                <a:spcPts val="4899"/>
              </a:lnSpc>
            </a:pPr>
            <a:endParaRPr lang="en-US" sz="3499" b="1">
              <a:solidFill>
                <a:srgbClr val="FFFFFF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algn="l">
              <a:lnSpc>
                <a:spcPts val="4899"/>
              </a:lnSpc>
            </a:pPr>
            <a:endParaRPr lang="en-US" sz="3499" b="1">
              <a:solidFill>
                <a:srgbClr val="FFFFFF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12425" y="6069425"/>
            <a:ext cx="10427211" cy="268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u="sng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Player Achievements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 All-State Players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5 All-Conference Players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4 Hall of Fame Inductees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2425" y="3453224"/>
            <a:ext cx="10427211" cy="200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 b="1" u="sng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Records</a:t>
            </a:r>
          </a:p>
          <a:p>
            <a:pPr algn="just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26 - 5 overall</a:t>
            </a:r>
          </a:p>
          <a:p>
            <a:pPr algn="just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16 - 0 in BVC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9" b="-11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1361678"/>
            <a:ext cx="18288000" cy="6948896"/>
          </a:xfrm>
          <a:custGeom>
            <a:avLst/>
            <a:gdLst/>
            <a:ahLst/>
            <a:cxnLst/>
            <a:rect l="l" t="t" r="r" b="b"/>
            <a:pathLst>
              <a:path w="18288000" h="6948896">
                <a:moveTo>
                  <a:pt x="0" y="0"/>
                </a:moveTo>
                <a:lnTo>
                  <a:pt x="18288000" y="0"/>
                </a:lnTo>
                <a:lnTo>
                  <a:pt x="18288000" y="6948896"/>
                </a:lnTo>
                <a:lnTo>
                  <a:pt x="0" y="6948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20895" b="-120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 t="-29888" b="-9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720817" y="3897926"/>
            <a:ext cx="19729634" cy="2705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95"/>
              </a:lnSpc>
              <a:spcBef>
                <a:spcPct val="0"/>
              </a:spcBef>
            </a:pPr>
            <a:r>
              <a:rPr lang="en-US" sz="15853" i="1" spc="-1521">
                <a:solidFill>
                  <a:srgbClr val="FFFFFF">
                    <a:alpha val="19608"/>
                  </a:srgbClr>
                </a:solidFill>
                <a:latin typeface="Noto Serif Display Italics"/>
                <a:ea typeface="Noto Serif Display Italics"/>
                <a:cs typeface="Noto Serif Display Italics"/>
                <a:sym typeface="Noto Serif Display Italics"/>
              </a:rPr>
              <a:t>Solano College Athletics</a:t>
            </a:r>
          </a:p>
        </p:txBody>
      </p:sp>
      <p:sp>
        <p:nvSpPr>
          <p:cNvPr id="6" name="Freeform 6"/>
          <p:cNvSpPr/>
          <p:nvPr/>
        </p:nvSpPr>
        <p:spPr>
          <a:xfrm>
            <a:off x="-98989" y="853314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8" y="0"/>
                </a:lnTo>
                <a:lnTo>
                  <a:pt x="18485978" y="1016728"/>
                </a:lnTo>
                <a:lnTo>
                  <a:pt x="0" y="101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824065" y="392470"/>
            <a:ext cx="4021139" cy="2601913"/>
          </a:xfrm>
          <a:custGeom>
            <a:avLst/>
            <a:gdLst/>
            <a:ahLst/>
            <a:cxnLst/>
            <a:rect l="l" t="t" r="r" b="b"/>
            <a:pathLst>
              <a:path w="4021139" h="2601913">
                <a:moveTo>
                  <a:pt x="0" y="0"/>
                </a:moveTo>
                <a:lnTo>
                  <a:pt x="4021139" y="0"/>
                </a:lnTo>
                <a:lnTo>
                  <a:pt x="4021139" y="2601913"/>
                </a:lnTo>
                <a:lnTo>
                  <a:pt x="0" y="26019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-98989" y="7802210"/>
            <a:ext cx="18485978" cy="1016729"/>
          </a:xfrm>
          <a:custGeom>
            <a:avLst/>
            <a:gdLst/>
            <a:ahLst/>
            <a:cxnLst/>
            <a:rect l="l" t="t" r="r" b="b"/>
            <a:pathLst>
              <a:path w="18485978" h="1016729">
                <a:moveTo>
                  <a:pt x="0" y="0"/>
                </a:moveTo>
                <a:lnTo>
                  <a:pt x="18485978" y="0"/>
                </a:lnTo>
                <a:lnTo>
                  <a:pt x="18485978" y="1016728"/>
                </a:lnTo>
                <a:lnTo>
                  <a:pt x="0" y="1016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634861" y="4395149"/>
            <a:ext cx="11018277" cy="190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6"/>
              </a:lnSpc>
            </a:pPr>
            <a:r>
              <a:rPr lang="en-US" sz="5012" b="1" spc="156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2026 </a:t>
            </a:r>
          </a:p>
          <a:p>
            <a:pPr algn="ctr">
              <a:lnSpc>
                <a:spcPts val="7016"/>
              </a:lnSpc>
              <a:spcBef>
                <a:spcPct val="0"/>
              </a:spcBef>
            </a:pPr>
            <a:r>
              <a:rPr lang="en-US" sz="5012" b="1" spc="1563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 OF FAME CLASS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81653" y="2880083"/>
            <a:ext cx="13124694" cy="113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6"/>
              </a:lnSpc>
              <a:spcBef>
                <a:spcPct val="0"/>
              </a:spcBef>
            </a:pPr>
            <a:r>
              <a:rPr lang="en-US" sz="6211" b="1" spc="1938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CONGRATULATIONS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Custom</PresentationFormat>
  <Paragraphs>128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Noto Serif Display Italics</vt:lpstr>
      <vt:lpstr>Helvetica World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HOF Slideshow</dc:title>
  <dc:creator>Alison Aubert</dc:creator>
  <cp:lastModifiedBy>Alison Aubert</cp:lastModifiedBy>
  <cp:revision>1</cp:revision>
  <dcterms:created xsi:type="dcterms:W3CDTF">2006-08-16T00:00:00Z</dcterms:created>
  <dcterms:modified xsi:type="dcterms:W3CDTF">2026-05-15T21:38:29Z</dcterms:modified>
  <dc:identifier>DAHI1HBhjnQ</dc:identifier>
</cp:coreProperties>
</file>